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1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70" r:id="rId8"/>
    <p:sldId id="272" r:id="rId9"/>
    <p:sldId id="267" r:id="rId10"/>
    <p:sldId id="266" r:id="rId11"/>
    <p:sldId id="269" r:id="rId12"/>
    <p:sldId id="273" r:id="rId13"/>
    <p:sldId id="271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mp>
</file>

<file path=ppt/media/image11.tmp>
</file>

<file path=ppt/media/image12.tmp>
</file>

<file path=ppt/media/image2.png>
</file>

<file path=ppt/media/image3.png>
</file>

<file path=ppt/media/image4.png>
</file>

<file path=ppt/media/image5.png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90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883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8821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3327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7309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460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20877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77797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084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336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7761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50297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6928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3279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927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36180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052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FBB6E05-1310-4CAF-9BF7-4442A35A5E41}" type="datetimeFigureOut">
              <a:rPr lang="en-IN" smtClean="0"/>
              <a:t>06-03-2020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688E3-FBFE-4BF0-9414-8586F538A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5749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42" r:id="rId1"/>
    <p:sldLayoutId id="2147484143" r:id="rId2"/>
    <p:sldLayoutId id="2147484144" r:id="rId3"/>
    <p:sldLayoutId id="2147484145" r:id="rId4"/>
    <p:sldLayoutId id="2147484146" r:id="rId5"/>
    <p:sldLayoutId id="2147484147" r:id="rId6"/>
    <p:sldLayoutId id="2147484148" r:id="rId7"/>
    <p:sldLayoutId id="2147484149" r:id="rId8"/>
    <p:sldLayoutId id="2147484150" r:id="rId9"/>
    <p:sldLayoutId id="2147484151" r:id="rId10"/>
    <p:sldLayoutId id="2147484152" r:id="rId11"/>
    <p:sldLayoutId id="2147484153" r:id="rId12"/>
    <p:sldLayoutId id="2147484154" r:id="rId13"/>
    <p:sldLayoutId id="2147484155" r:id="rId14"/>
    <p:sldLayoutId id="2147484156" r:id="rId15"/>
    <p:sldLayoutId id="2147484157" r:id="rId16"/>
    <p:sldLayoutId id="214748415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2138" y="550648"/>
            <a:ext cx="8561104" cy="2615633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tx1"/>
                </a:solidFill>
              </a:rPr>
              <a:t>	Software Group 								Project	</a:t>
            </a:r>
            <a:br>
              <a:rPr lang="en-IN" dirty="0">
                <a:solidFill>
                  <a:schemeClr val="tx1"/>
                </a:solidFill>
              </a:rPr>
            </a:br>
            <a:r>
              <a:rPr lang="en-IN" dirty="0">
                <a:solidFill>
                  <a:schemeClr val="tx1"/>
                </a:solidFill>
              </a:rPr>
              <a:t>	Organic Orchard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	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29459" y="4777379"/>
            <a:ext cx="20441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Prepared By:</a:t>
            </a:r>
          </a:p>
          <a:p>
            <a:r>
              <a:rPr lang="en-I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Vatsal-18IT029</a:t>
            </a:r>
          </a:p>
          <a:p>
            <a:r>
              <a:rPr lang="en-I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Rushabh-18IT037</a:t>
            </a:r>
          </a:p>
          <a:p>
            <a:endParaRPr lang="en-IN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54955" y="4915879"/>
            <a:ext cx="30059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Project Guide:</a:t>
            </a:r>
          </a:p>
          <a:p>
            <a:r>
              <a:rPr lang="en-I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Nehal S.Patel</a:t>
            </a:r>
          </a:p>
          <a:p>
            <a:r>
              <a:rPr lang="en-I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Assistant Professor,IT Dept</a:t>
            </a:r>
          </a:p>
        </p:txBody>
      </p:sp>
    </p:spTree>
    <p:extLst>
      <p:ext uri="{BB962C8B-B14F-4D97-AF65-F5344CB8AC3E}">
        <p14:creationId xmlns:p14="http://schemas.microsoft.com/office/powerpoint/2010/main" val="4001980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9DB41-CCED-47A4-B3A7-385060CFB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52" y="304800"/>
            <a:ext cx="3578087" cy="838200"/>
          </a:xfrm>
        </p:spPr>
        <p:txBody>
          <a:bodyPr>
            <a:normAutofit/>
          </a:bodyPr>
          <a:lstStyle/>
          <a:p>
            <a:r>
              <a:rPr lang="en-US" sz="4200" dirty="0"/>
              <a:t>Home Page: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6A5675-FB41-4014-B4C1-871E3DEA25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67"/>
          <a:stretch/>
        </p:blipFill>
        <p:spPr>
          <a:xfrm>
            <a:off x="1636645" y="1518709"/>
            <a:ext cx="8388626" cy="490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69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2A79B-660A-493F-A47B-149B59C05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 Cart: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B36074-BDBC-4087-9EF1-1DFAC44D8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786" y="1656522"/>
            <a:ext cx="8385048" cy="465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28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086C4-30EB-4D55-AD51-C81B940E2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4986063" cy="1400530"/>
          </a:xfrm>
        </p:spPr>
        <p:txBody>
          <a:bodyPr/>
          <a:lstStyle/>
          <a:p>
            <a:r>
              <a:rPr lang="en-US" dirty="0"/>
              <a:t>Start Page code:</a:t>
            </a:r>
          </a:p>
        </p:txBody>
      </p:sp>
      <p:pic>
        <p:nvPicPr>
          <p:cNvPr id="4" name="Picture 3" descr="D:\WebsiteUpdate2\style.css - Sublime Text (UNREGISTERED)">
            <a:extLst>
              <a:ext uri="{FF2B5EF4-FFF2-40B4-BE49-F238E27FC236}">
                <a16:creationId xmlns:a16="http://schemas.microsoft.com/office/drawing/2014/main" id="{B2FC2B06-879A-47F9-AD3D-E3A284641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668" y="1657966"/>
            <a:ext cx="8685011" cy="451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38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C6C03-7DF1-4162-B1BF-565737347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6987141" cy="1400530"/>
          </a:xfrm>
        </p:spPr>
        <p:txBody>
          <a:bodyPr/>
          <a:lstStyle/>
          <a:p>
            <a:r>
              <a:rPr lang="en-US" dirty="0"/>
              <a:t>Home page code:</a:t>
            </a:r>
          </a:p>
        </p:txBody>
      </p:sp>
      <p:pic>
        <p:nvPicPr>
          <p:cNvPr id="6" name="Picture 5" descr="D:\WebsiteUpdate2\main.js - Sublime Text (UNREGISTERED)">
            <a:extLst>
              <a:ext uri="{FF2B5EF4-FFF2-40B4-BE49-F238E27FC236}">
                <a16:creationId xmlns:a16="http://schemas.microsoft.com/office/drawing/2014/main" id="{D9BAC05F-214B-4347-B9A5-489D26BBE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85688"/>
            <a:ext cx="8659368" cy="466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86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AFB50-67C9-4623-890F-4B7DBBE72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5979975" cy="1400530"/>
          </a:xfrm>
        </p:spPr>
        <p:txBody>
          <a:bodyPr/>
          <a:lstStyle/>
          <a:p>
            <a:r>
              <a:rPr lang="en-US" dirty="0"/>
              <a:t>Shopping Cart code:</a:t>
            </a:r>
          </a:p>
        </p:txBody>
      </p:sp>
      <p:pic>
        <p:nvPicPr>
          <p:cNvPr id="4" name="Picture 3" descr="D:\WebsiteUpdate2\cart.js - Sublime Text (UNREGISTERED)">
            <a:extLst>
              <a:ext uri="{FF2B5EF4-FFF2-40B4-BE49-F238E27FC236}">
                <a16:creationId xmlns:a16="http://schemas.microsoft.com/office/drawing/2014/main" id="{6888A102-F945-4089-B90F-51E97B426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476" y="1565201"/>
            <a:ext cx="8385048" cy="463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265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Project Objective</a:t>
            </a:r>
          </a:p>
          <a:p>
            <a:r>
              <a:rPr lang="en-IN" dirty="0"/>
              <a:t>Abstract</a:t>
            </a:r>
          </a:p>
          <a:p>
            <a:r>
              <a:rPr lang="en-IN" dirty="0"/>
              <a:t>Hardware and Software requirement</a:t>
            </a:r>
          </a:p>
          <a:p>
            <a:r>
              <a:rPr lang="en-IN" dirty="0"/>
              <a:t>Tools and Technology</a:t>
            </a:r>
          </a:p>
          <a:p>
            <a:r>
              <a:rPr lang="en-IN" dirty="0"/>
              <a:t>Screenshot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2764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develop an Interactive Website  and that name is Organic Orchard</a:t>
            </a:r>
          </a:p>
          <a:p>
            <a:r>
              <a:rPr lang="en-IN" dirty="0"/>
              <a:t>Find all Grocessary in Organic Orchard</a:t>
            </a:r>
          </a:p>
          <a:p>
            <a:r>
              <a:rPr lang="en-IN" dirty="0"/>
              <a:t>Also categories section for your choice</a:t>
            </a:r>
          </a:p>
          <a:p>
            <a:r>
              <a:rPr lang="en-IN" dirty="0"/>
              <a:t>With amazing UI and attractive for users</a:t>
            </a:r>
          </a:p>
          <a:p>
            <a:r>
              <a:rPr lang="en-IN" dirty="0"/>
              <a:t>User can Also Edit Order and also add item into Cart</a:t>
            </a:r>
          </a:p>
        </p:txBody>
      </p:sp>
    </p:spTree>
    <p:extLst>
      <p:ext uri="{BB962C8B-B14F-4D97-AF65-F5344CB8AC3E}">
        <p14:creationId xmlns:p14="http://schemas.microsoft.com/office/powerpoint/2010/main" val="1205134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/>
              <a:t>We have developed this Organic Orchard Website for the people that can Order Online all grocessary.</a:t>
            </a:r>
          </a:p>
          <a:p>
            <a:endParaRPr lang="en-IN" dirty="0"/>
          </a:p>
          <a:p>
            <a:r>
              <a:rPr lang="en-IN" dirty="0"/>
              <a:t>Also a lot Website already develop then what is the purpose to develop it because to give simple and friendly UI to quick find the all  grocessary related product they want .</a:t>
            </a:r>
          </a:p>
          <a:p>
            <a:endParaRPr lang="en-IN" dirty="0"/>
          </a:p>
          <a:p>
            <a:r>
              <a:rPr lang="en-IN" dirty="0"/>
              <a:t>Also to give new recipes and to give trending recipes to user which are loved by most of the people in the world.</a:t>
            </a:r>
          </a:p>
          <a:p>
            <a:endParaRPr lang="en-IN" dirty="0"/>
          </a:p>
          <a:p>
            <a:r>
              <a:rPr lang="en-IN" dirty="0"/>
              <a:t>Also is direct to website which provide total  of that product .</a:t>
            </a:r>
          </a:p>
          <a:p>
            <a:endParaRPr lang="en-IN" dirty="0"/>
          </a:p>
          <a:p>
            <a:r>
              <a:rPr lang="en-IN" dirty="0"/>
              <a:t>We have also Linked our website With Firebase</a:t>
            </a:r>
          </a:p>
        </p:txBody>
      </p:sp>
    </p:spTree>
    <p:extLst>
      <p:ext uri="{BB962C8B-B14F-4D97-AF65-F5344CB8AC3E}">
        <p14:creationId xmlns:p14="http://schemas.microsoft.com/office/powerpoint/2010/main" val="515550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HARDWARE AND SOFTWARE REQUIREMENT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Latest version of web browser</a:t>
            </a:r>
          </a:p>
          <a:p>
            <a:r>
              <a:rPr lang="en-IN" dirty="0"/>
              <a:t>Web browser which support JS and bootstrap</a:t>
            </a:r>
          </a:p>
          <a:p>
            <a:r>
              <a:rPr lang="en-IN" dirty="0"/>
              <a:t>No other requirement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4207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 AND 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HTML : To give the body and elements to display on the website and use to setup the content to see on web page by user</a:t>
            </a:r>
          </a:p>
          <a:p>
            <a:r>
              <a:rPr lang="en-IN" dirty="0"/>
              <a:t>CSS : To give the beautiful style to body and elements given by HTML to web page </a:t>
            </a:r>
          </a:p>
          <a:p>
            <a:r>
              <a:rPr lang="en-IN" dirty="0"/>
              <a:t>JS : To give the events to elements whenever they process what task to perform on web page</a:t>
            </a:r>
          </a:p>
          <a:p>
            <a:r>
              <a:rPr lang="en-IN" dirty="0"/>
              <a:t>Bootstrap:</a:t>
            </a:r>
            <a:r>
              <a:rPr lang="en-US" dirty="0"/>
              <a:t>  It is a framework to help you design websites faster and </a:t>
            </a:r>
            <a:r>
              <a:rPr lang="en-US"/>
              <a:t>easier.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727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3ABFB-ED38-4BF8-867E-150E453F1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92896"/>
            <a:ext cx="9404723" cy="1272208"/>
          </a:xfrm>
        </p:spPr>
        <p:txBody>
          <a:bodyPr/>
          <a:lstStyle/>
          <a:p>
            <a:pPr algn="ctr"/>
            <a:r>
              <a:rPr lang="en-US" dirty="0"/>
              <a:t>Screenshots of our Website and Code</a:t>
            </a:r>
          </a:p>
        </p:txBody>
      </p:sp>
    </p:spTree>
    <p:extLst>
      <p:ext uri="{BB962C8B-B14F-4D97-AF65-F5344CB8AC3E}">
        <p14:creationId xmlns:p14="http://schemas.microsoft.com/office/powerpoint/2010/main" val="3246960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9F09E-E150-4596-A5FB-74F51EEB3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190932" cy="1400530"/>
          </a:xfrm>
        </p:spPr>
        <p:txBody>
          <a:bodyPr/>
          <a:lstStyle/>
          <a:p>
            <a:r>
              <a:rPr lang="en-US" dirty="0"/>
              <a:t>Start page: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ABF26-9C42-4263-8D18-C984E606F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050" y="1562092"/>
            <a:ext cx="8529627" cy="484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97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2315A-19EA-40C6-B730-1CFEAABBC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3607837" cy="1400530"/>
          </a:xfrm>
        </p:spPr>
        <p:txBody>
          <a:bodyPr/>
          <a:lstStyle/>
          <a:p>
            <a:r>
              <a:rPr lang="en-US" dirty="0"/>
              <a:t>Login Page: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04880B-9310-46E6-B05D-C6C82CFA5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901" y="1479511"/>
            <a:ext cx="8659368" cy="479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192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163</TotalTime>
  <Words>312</Words>
  <Application>Microsoft Office PowerPoint</Application>
  <PresentationFormat>Widescreen</PresentationFormat>
  <Paragraphs>47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</vt:lpstr>
      <vt:lpstr> Software Group         Project   Organic Orchard</vt:lpstr>
      <vt:lpstr>OUTLINE</vt:lpstr>
      <vt:lpstr>PROJECT OBJECTIVE</vt:lpstr>
      <vt:lpstr>ABSTRACT</vt:lpstr>
      <vt:lpstr>HARDWARE AND SOFTWARE REQUIREMENT</vt:lpstr>
      <vt:lpstr>TOOLS AND TECHNOLOGY</vt:lpstr>
      <vt:lpstr>Screenshots of our Website and Code</vt:lpstr>
      <vt:lpstr>Start page:</vt:lpstr>
      <vt:lpstr>Login Page:</vt:lpstr>
      <vt:lpstr>Home Page:</vt:lpstr>
      <vt:lpstr>Shopping Cart:</vt:lpstr>
      <vt:lpstr>Start Page code:</vt:lpstr>
      <vt:lpstr>Home page code:</vt:lpstr>
      <vt:lpstr>Shopping Cart code: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admin</cp:lastModifiedBy>
  <cp:revision>25</cp:revision>
  <dcterms:created xsi:type="dcterms:W3CDTF">2019-09-28T02:33:59Z</dcterms:created>
  <dcterms:modified xsi:type="dcterms:W3CDTF">2020-03-06T08:23:17Z</dcterms:modified>
</cp:coreProperties>
</file>

<file path=docProps/thumbnail.jpeg>
</file>